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018"/>
  </p:normalViewPr>
  <p:slideViewPr>
    <p:cSldViewPr snapToGrid="0">
      <p:cViewPr varScale="1">
        <p:scale>
          <a:sx n="118" d="100"/>
          <a:sy n="118" d="100"/>
        </p:scale>
        <p:origin x="3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svg>
</file>

<file path=ppt/media/image12.gif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03E97-FF4D-2B66-C2EB-390D026B9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397CAB-C258-0723-69A3-38C3909385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B1B6B-E5AF-999A-9841-2076FC970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C0E68-8BDA-A6B3-EB71-D94440C72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E0040-3591-54B1-4471-598818646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04095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66E3-239E-F6C0-4674-58897B867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444652-4F3F-19C1-BBFB-B32B2292F5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BBFF7-757F-EF97-0A3B-693602FDE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75559-6E37-B1E7-6D02-BAB6E30AE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58A84C-0F8E-C319-8B7C-29673EA01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03044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517045-416A-975E-0521-876989906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F9BBBA-B5A3-3D93-5CB3-BC23A5FBB1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2FE8C-ABAB-6413-2F69-36F8A7B5B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DFAAA-F908-4F49-E593-60B1D7013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A16CC-D99E-A236-FA8E-5840362A9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03442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C5EB6-4671-84E8-9839-6F7CACC15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84EF7-CD00-43DB-86B6-20261E77B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FE26A-7FF2-01CC-C0D4-06C002C1B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D693A-0D20-CD8D-F8EE-2EAA2A89B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8E6EE-DC56-7EDC-9ADA-CF08A8B78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01693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F9D4C-21E5-0D15-CD33-F3B849AB7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FE9BC-2BEB-FB53-5727-42FB6834D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86FB3-E827-C669-E59C-EEB3F7C74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DAE4F-341F-3099-C893-2CD65D3A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5E281-1CAA-1E06-203C-63AA1FDF5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1317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39E26-1309-D1A2-96A1-129969BF8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11D3C-3FFE-9CEF-E87C-F45CD231EC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7F7F2D-F093-72DD-037D-A85251225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7287A-5EFA-0C61-BACB-35E720269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3D1057-E2F9-8F26-7C1A-51AC24460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85E77B-C11D-F20A-A810-6BB098214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26810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1F577-CCE2-5A95-56AE-A93D98214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19FADC-8989-2265-ED7C-9A431517DC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CCFB8B-11BD-F537-7138-F052691EFB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4B86F7-3972-B437-75F3-9FDB951DA0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6FC94E-89B7-FFA1-528B-06B71274AC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A4F9A6-83C2-211C-A17C-561ED611D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AED8BA-7708-BB83-26FD-A45DF2166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7102E3-1545-3843-0A84-3A64355CB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01945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F23A2-7CDD-3D82-05D3-6DBCD4F2B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6D4435-3848-FA1E-29DA-2E154A886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BFA7E5-AEEE-15E3-CED7-2000CBF84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128970-DA7B-A577-6BB7-4D9F6ADBE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12721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16BC79-306B-0EB8-9C23-BF0A114CD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778563-8A11-34B0-2DDC-C2927471E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B98B7E-B330-9D84-0E26-F3D7DBEB0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33961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C0812-39A7-305C-CCF5-4DE16BE9C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E4911-C2DD-738B-4D1A-6F24D94AA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32D58-0B1A-B71C-A9DD-9A5F2F06CE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8F6232-7412-8FDB-A1B6-3169F92EF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3CA91-CC42-680A-ED8F-B1AC5AEBD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B3E7AF-DD12-6022-C5A1-7C1F248D4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52939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EB6C7-B955-0106-947C-CFD2D98E1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94DD00-7D85-E7D2-9593-82EE1BCAEF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F832F7-6E3B-C387-4073-1B4EEDDE3C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AE9F71-BDE1-32D2-F1A4-C7CF0630A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9C4507-0FB0-1209-D3E2-C27EB53A6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B3C6C-E7CC-5B12-AA5F-26C0DE66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28657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501646-5631-3CB0-3B4E-FCD6E5AB3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ACEF09-A13E-E45E-F49A-58E1D9A2C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15232-22AA-1FFF-58E1-441E15DD63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8EA69-C9AC-054C-A7F4-04FACDBFD9E6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2671D-EF5B-9C14-7B77-7B140D90A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26DEC-45C6-2646-D477-2293C9F92F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0EF52-AA57-0544-8E68-0DF42F172D2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0220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49A84F-BEDC-E787-0F25-FE2A3D161B05}"/>
              </a:ext>
            </a:extLst>
          </p:cNvPr>
          <p:cNvSpPr txBox="1"/>
          <p:nvPr/>
        </p:nvSpPr>
        <p:spPr>
          <a:xfrm>
            <a:off x="674574" y="443407"/>
            <a:ext cx="108428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7200" dirty="0"/>
              <a:t>What happens when you reflect t</a:t>
            </a:r>
            <a:r>
              <a:rPr lang="en-GB" sz="7200" dirty="0"/>
              <a:t>he</a:t>
            </a:r>
            <a:r>
              <a:rPr lang="en-NL" sz="7200" dirty="0"/>
              <a:t> output of a diode laser back upon itself?</a:t>
            </a:r>
          </a:p>
        </p:txBody>
      </p:sp>
      <p:pic>
        <p:nvPicPr>
          <p:cNvPr id="5" name="Picture 4" descr="A picture containing screenshot, colorfulness, graphics&#10;&#10;Description automatically generated">
            <a:extLst>
              <a:ext uri="{FF2B5EF4-FFF2-40B4-BE49-F238E27FC236}">
                <a16:creationId xmlns:a16="http://schemas.microsoft.com/office/drawing/2014/main" id="{A8CAF447-3ED3-CE13-B279-CD43520C8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954" y="3429000"/>
            <a:ext cx="8066089" cy="357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707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C7C5FD7-BC21-B64F-A2C3-581637262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1460265"/>
            <a:ext cx="7772400" cy="393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898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screenshot, colorfulness, graphics&#10;&#10;Description automatically generated">
            <a:extLst>
              <a:ext uri="{FF2B5EF4-FFF2-40B4-BE49-F238E27FC236}">
                <a16:creationId xmlns:a16="http://schemas.microsoft.com/office/drawing/2014/main" id="{E34468E3-6A52-6894-692C-6EC090B58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00" y="928175"/>
            <a:ext cx="11291600" cy="500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19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118E34-4288-F179-96BF-9845972CB83A}"/>
              </a:ext>
            </a:extLst>
          </p:cNvPr>
          <p:cNvSpPr txBox="1"/>
          <p:nvPr/>
        </p:nvSpPr>
        <p:spPr>
          <a:xfrm>
            <a:off x="4722867" y="374103"/>
            <a:ext cx="2746265" cy="547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35000" dirty="0">
                <a:sym typeface="Wingdings" pitchFamily="2" charset="2"/>
              </a:rPr>
              <a:t>:)</a:t>
            </a:r>
            <a:endParaRPr lang="en-NL" sz="35000" dirty="0"/>
          </a:p>
        </p:txBody>
      </p:sp>
    </p:spTree>
    <p:extLst>
      <p:ext uri="{BB962C8B-B14F-4D97-AF65-F5344CB8AC3E}">
        <p14:creationId xmlns:p14="http://schemas.microsoft.com/office/powerpoint/2010/main" val="2227896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F25BF6D-8FD5-3D87-5254-BBAA854DD9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35749" y="2145851"/>
            <a:ext cx="2619270" cy="2569474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DC4A7FC8-941A-048F-138A-85CA5F9344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97951" y="2139501"/>
            <a:ext cx="3157067" cy="2579433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699A2C8F-E638-2F65-15B1-9C5EE08BD4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97950" y="1947432"/>
            <a:ext cx="3157067" cy="260931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B6E79D4-76A2-22FE-43F7-D28B5FE0F6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95442" y="1947432"/>
            <a:ext cx="3157067" cy="2609311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DBFD008B-7E0A-D6BD-DA3A-03D68B8571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97548" y="2144263"/>
            <a:ext cx="3196904" cy="256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573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F25BF6D-8FD5-3D87-5254-BBAA854DD9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35749" y="2145851"/>
            <a:ext cx="2619270" cy="2569474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DC4A7FC8-941A-048F-138A-85CA5F9344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97951" y="2139501"/>
            <a:ext cx="3157067" cy="2579433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699A2C8F-E638-2F65-15B1-9C5EE08BD4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97950" y="1947432"/>
            <a:ext cx="3157067" cy="260931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B6E79D4-76A2-22FE-43F7-D28B5FE0F6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95442" y="1947432"/>
            <a:ext cx="3157067" cy="2609311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DBFD008B-7E0A-D6BD-DA3A-03D68B8571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97548" y="2144263"/>
            <a:ext cx="3196904" cy="256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65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FC3104D2-7D84-50B8-C2FB-C93C8169D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165" y="887175"/>
            <a:ext cx="8789670" cy="508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616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0E564E6-A6DE-20AA-E9B0-2B068B0D08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60182" y="1335677"/>
            <a:ext cx="3019425" cy="38862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7B2D7F1-8996-FA18-C6A3-B68600D831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01152" y="1152797"/>
            <a:ext cx="2886075" cy="40767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8B57DEB-BA54-11FB-A196-F11BFA4412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01152" y="1152797"/>
            <a:ext cx="2886075" cy="40767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C24C6B8-8F5A-DBEF-18E3-4368411BD9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501152" y="1152797"/>
            <a:ext cx="2886075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06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0E1094B9-2BE0-A93D-BCED-03918A4B04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1477355"/>
            <a:ext cx="7772400" cy="390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66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17B280AA-B46E-D3BA-06DA-43895EA92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1473937"/>
            <a:ext cx="7772400" cy="39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084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7F9C774F-E64A-A465-AE78-9AFD552B9E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1473937"/>
            <a:ext cx="7772400" cy="39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92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0C7E8A7-D686-B09E-116B-97FEC8002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1473937"/>
            <a:ext cx="7772400" cy="39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328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17</Words>
  <Application>Microsoft Macintosh PowerPoint</Application>
  <PresentationFormat>Widescreen</PresentationFormat>
  <Paragraphs>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Tristan de Boer</dc:creator>
  <cp:lastModifiedBy>Tristan de Boer</cp:lastModifiedBy>
  <cp:revision>1</cp:revision>
  <dcterms:created xsi:type="dcterms:W3CDTF">2023-06-27T13:38:52Z</dcterms:created>
  <dcterms:modified xsi:type="dcterms:W3CDTF">2023-06-27T18:23:22Z</dcterms:modified>
</cp:coreProperties>
</file>

<file path=docProps/thumbnail.jpeg>
</file>